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10691813" cy="1511935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98" y="30"/>
      </p:cViewPr>
      <p:guideLst>
        <p:guide orient="horz" pos="476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556" y="2867753"/>
            <a:ext cx="7620702" cy="5531885"/>
          </a:xfrm>
        </p:spPr>
        <p:txBody>
          <a:bodyPr anchor="b">
            <a:normAutofit/>
          </a:bodyPr>
          <a:lstStyle>
            <a:lvl1pPr algn="ctr">
              <a:defRPr sz="561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556" y="8567635"/>
            <a:ext cx="7620702" cy="3023868"/>
          </a:xfrm>
        </p:spPr>
        <p:txBody>
          <a:bodyPr>
            <a:normAutofit/>
          </a:bodyPr>
          <a:lstStyle>
            <a:lvl1pPr marL="0" indent="0" algn="ctr">
              <a:buNone/>
              <a:defRPr sz="2572">
                <a:solidFill>
                  <a:schemeClr val="bg1">
                    <a:lumMod val="50000"/>
                  </a:schemeClr>
                </a:solidFill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6764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55" y="9456481"/>
            <a:ext cx="9089121" cy="1789299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8965" y="1539407"/>
            <a:ext cx="8613901" cy="7085979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338" y="11262853"/>
            <a:ext cx="9089139" cy="1504598"/>
          </a:xfrm>
        </p:spPr>
        <p:txBody>
          <a:bodyPr/>
          <a:lstStyle>
            <a:lvl1pPr marL="0" indent="0" algn="ctr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6664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38" y="1343943"/>
            <a:ext cx="9089139" cy="7555806"/>
          </a:xfrm>
        </p:spPr>
        <p:txBody>
          <a:bodyPr anchor="ctr"/>
          <a:lstStyle>
            <a:lvl1pPr algn="ctr"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338" y="9270073"/>
            <a:ext cx="9089139" cy="3497380"/>
          </a:xfrm>
        </p:spPr>
        <p:txBody>
          <a:bodyPr anchor="ctr"/>
          <a:lstStyle>
            <a:lvl1pPr marL="0" indent="0" algn="ctr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18057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60" y="1923735"/>
            <a:ext cx="8158078" cy="6018451"/>
          </a:xfrm>
        </p:spPr>
        <p:txBody>
          <a:bodyPr anchor="ctr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08925" y="7958784"/>
            <a:ext cx="7675356" cy="1311287"/>
          </a:xfrm>
        </p:spPr>
        <p:txBody>
          <a:bodyPr anchor="t">
            <a:normAutofit/>
          </a:bodyPr>
          <a:lstStyle>
            <a:lvl1pPr marL="0" indent="0">
              <a:buNone/>
              <a:defRPr sz="1637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338" y="9640399"/>
            <a:ext cx="9089139" cy="31328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62485" y="1957401"/>
            <a:ext cx="639460" cy="1289214"/>
          </a:xfrm>
          <a:prstGeom prst="rect">
            <a:avLst/>
          </a:prstGeom>
        </p:spPr>
        <p:txBody>
          <a:bodyPr vert="horz" lIns="106918" tIns="53459" rIns="106918" bIns="5345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35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78929" y="6878478"/>
            <a:ext cx="647356" cy="1289214"/>
          </a:xfrm>
          <a:prstGeom prst="rect">
            <a:avLst/>
          </a:prstGeom>
        </p:spPr>
        <p:txBody>
          <a:bodyPr vert="horz" lIns="106918" tIns="53459" rIns="106918" bIns="5345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35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7384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38" y="4715091"/>
            <a:ext cx="9089139" cy="5537666"/>
          </a:xfrm>
        </p:spPr>
        <p:txBody>
          <a:bodyPr anchor="b"/>
          <a:lstStyle>
            <a:lvl1pPr algn="ctr"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338" y="10278722"/>
            <a:ext cx="9089139" cy="2514698"/>
          </a:xfrm>
        </p:spPr>
        <p:txBody>
          <a:bodyPr anchor="t"/>
          <a:lstStyle>
            <a:lvl1pPr marL="0" indent="0" algn="ctr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67539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01338" y="1343942"/>
            <a:ext cx="9089139" cy="353863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01338" y="5218564"/>
            <a:ext cx="2893047" cy="127044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806" b="0">
                <a:solidFill>
                  <a:schemeClr val="tx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01338" y="6489011"/>
            <a:ext cx="2893047" cy="6278443"/>
          </a:xfrm>
        </p:spPr>
        <p:txBody>
          <a:bodyPr anchor="t">
            <a:normAutofit/>
          </a:bodyPr>
          <a:lstStyle>
            <a:lvl1pPr marL="0" indent="0" algn="ctr">
              <a:buNone/>
              <a:defRPr sz="1637"/>
            </a:lvl1pPr>
            <a:lvl2pPr marL="534604" indent="0">
              <a:buNone/>
              <a:defRPr sz="1403"/>
            </a:lvl2pPr>
            <a:lvl3pPr marL="1069208" indent="0">
              <a:buNone/>
              <a:defRPr sz="1169"/>
            </a:lvl3pPr>
            <a:lvl4pPr marL="1603812" indent="0">
              <a:buNone/>
              <a:defRPr sz="1052"/>
            </a:lvl4pPr>
            <a:lvl5pPr marL="2138416" indent="0">
              <a:buNone/>
              <a:defRPr sz="1052"/>
            </a:lvl5pPr>
            <a:lvl6pPr marL="2673020" indent="0">
              <a:buNone/>
              <a:defRPr sz="1052"/>
            </a:lvl6pPr>
            <a:lvl7pPr marL="3207624" indent="0">
              <a:buNone/>
              <a:defRPr sz="1052"/>
            </a:lvl7pPr>
            <a:lvl8pPr marL="3742228" indent="0">
              <a:buNone/>
              <a:defRPr sz="1052"/>
            </a:lvl8pPr>
            <a:lvl9pPr marL="4276832" indent="0">
              <a:buNone/>
              <a:defRPr sz="105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4538" y="5218564"/>
            <a:ext cx="2886510" cy="127044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806" b="0">
                <a:solidFill>
                  <a:schemeClr val="tx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94856" y="6489011"/>
            <a:ext cx="2896884" cy="6278443"/>
          </a:xfrm>
        </p:spPr>
        <p:txBody>
          <a:bodyPr anchor="t">
            <a:normAutofit/>
          </a:bodyPr>
          <a:lstStyle>
            <a:lvl1pPr marL="0" indent="0" algn="ctr">
              <a:buNone/>
              <a:defRPr sz="1637"/>
            </a:lvl1pPr>
            <a:lvl2pPr marL="534604" indent="0">
              <a:buNone/>
              <a:defRPr sz="1403"/>
            </a:lvl2pPr>
            <a:lvl3pPr marL="1069208" indent="0">
              <a:buNone/>
              <a:defRPr sz="1169"/>
            </a:lvl3pPr>
            <a:lvl4pPr marL="1603812" indent="0">
              <a:buNone/>
              <a:defRPr sz="1052"/>
            </a:lvl4pPr>
            <a:lvl5pPr marL="2138416" indent="0">
              <a:buNone/>
              <a:defRPr sz="1052"/>
            </a:lvl5pPr>
            <a:lvl6pPr marL="2673020" indent="0">
              <a:buNone/>
              <a:defRPr sz="1052"/>
            </a:lvl6pPr>
            <a:lvl7pPr marL="3207624" indent="0">
              <a:buNone/>
              <a:defRPr sz="1052"/>
            </a:lvl7pPr>
            <a:lvl8pPr marL="3742228" indent="0">
              <a:buNone/>
              <a:defRPr sz="1052"/>
            </a:lvl8pPr>
            <a:lvl9pPr marL="4276832" indent="0">
              <a:buNone/>
              <a:defRPr sz="105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92210" y="5218564"/>
            <a:ext cx="2898267" cy="127044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806" b="0">
                <a:solidFill>
                  <a:schemeClr val="tx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992210" y="6489011"/>
            <a:ext cx="2898267" cy="6278443"/>
          </a:xfrm>
        </p:spPr>
        <p:txBody>
          <a:bodyPr anchor="t">
            <a:normAutofit/>
          </a:bodyPr>
          <a:lstStyle>
            <a:lvl1pPr marL="0" indent="0" algn="ctr">
              <a:buNone/>
              <a:defRPr sz="1637"/>
            </a:lvl1pPr>
            <a:lvl2pPr marL="534604" indent="0">
              <a:buNone/>
              <a:defRPr sz="1403"/>
            </a:lvl2pPr>
            <a:lvl3pPr marL="1069208" indent="0">
              <a:buNone/>
              <a:defRPr sz="1169"/>
            </a:lvl3pPr>
            <a:lvl4pPr marL="1603812" indent="0">
              <a:buNone/>
              <a:defRPr sz="1052"/>
            </a:lvl4pPr>
            <a:lvl5pPr marL="2138416" indent="0">
              <a:buNone/>
              <a:defRPr sz="1052"/>
            </a:lvl5pPr>
            <a:lvl6pPr marL="2673020" indent="0">
              <a:buNone/>
              <a:defRPr sz="1052"/>
            </a:lvl6pPr>
            <a:lvl7pPr marL="3207624" indent="0">
              <a:buNone/>
              <a:defRPr sz="1052"/>
            </a:lvl7pPr>
            <a:lvl8pPr marL="3742228" indent="0">
              <a:buNone/>
              <a:defRPr sz="1052"/>
            </a:lvl8pPr>
            <a:lvl9pPr marL="4276832" indent="0">
              <a:buNone/>
              <a:defRPr sz="105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84281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01338" y="1346526"/>
            <a:ext cx="9089139" cy="353605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01338" y="9270071"/>
            <a:ext cx="2890797" cy="127044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572" b="0">
                <a:solidFill>
                  <a:schemeClr val="tx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01338" y="5218563"/>
            <a:ext cx="2890797" cy="3359856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871"/>
            </a:lvl1pPr>
            <a:lvl2pPr marL="534604" indent="0">
              <a:buNone/>
              <a:defRPr sz="1871"/>
            </a:lvl2pPr>
            <a:lvl3pPr marL="1069208" indent="0">
              <a:buNone/>
              <a:defRPr sz="1871"/>
            </a:lvl3pPr>
            <a:lvl4pPr marL="1603812" indent="0">
              <a:buNone/>
              <a:defRPr sz="1871"/>
            </a:lvl4pPr>
            <a:lvl5pPr marL="2138416" indent="0">
              <a:buNone/>
              <a:defRPr sz="1871"/>
            </a:lvl5pPr>
            <a:lvl6pPr marL="2673020" indent="0">
              <a:buNone/>
              <a:defRPr sz="1871"/>
            </a:lvl6pPr>
            <a:lvl7pPr marL="3207624" indent="0">
              <a:buNone/>
              <a:defRPr sz="1871"/>
            </a:lvl7pPr>
            <a:lvl8pPr marL="3742228" indent="0">
              <a:buNone/>
              <a:defRPr sz="1871"/>
            </a:lvl8pPr>
            <a:lvl9pPr marL="4276832" indent="0">
              <a:buNone/>
              <a:defRPr sz="1871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01338" y="10540515"/>
            <a:ext cx="2890797" cy="2226936"/>
          </a:xfrm>
        </p:spPr>
        <p:txBody>
          <a:bodyPr anchor="t">
            <a:normAutofit/>
          </a:bodyPr>
          <a:lstStyle>
            <a:lvl1pPr marL="0" indent="0" algn="ctr">
              <a:buNone/>
              <a:defRPr sz="1637"/>
            </a:lvl1pPr>
            <a:lvl2pPr marL="534604" indent="0">
              <a:buNone/>
              <a:defRPr sz="1403"/>
            </a:lvl2pPr>
            <a:lvl3pPr marL="1069208" indent="0">
              <a:buNone/>
              <a:defRPr sz="1169"/>
            </a:lvl3pPr>
            <a:lvl4pPr marL="1603812" indent="0">
              <a:buNone/>
              <a:defRPr sz="1052"/>
            </a:lvl4pPr>
            <a:lvl5pPr marL="2138416" indent="0">
              <a:buNone/>
              <a:defRPr sz="1052"/>
            </a:lvl5pPr>
            <a:lvl6pPr marL="2673020" indent="0">
              <a:buNone/>
              <a:defRPr sz="1052"/>
            </a:lvl6pPr>
            <a:lvl7pPr marL="3207624" indent="0">
              <a:buNone/>
              <a:defRPr sz="1052"/>
            </a:lvl7pPr>
            <a:lvl8pPr marL="3742228" indent="0">
              <a:buNone/>
              <a:defRPr sz="1052"/>
            </a:lvl8pPr>
            <a:lvl9pPr marL="4276832" indent="0">
              <a:buNone/>
              <a:defRPr sz="105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6092" y="9270071"/>
            <a:ext cx="2895549" cy="127044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572" b="0">
                <a:solidFill>
                  <a:schemeClr val="tx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4854" y="5218563"/>
            <a:ext cx="2896885" cy="3359856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871"/>
            </a:lvl1pPr>
            <a:lvl2pPr marL="534604" indent="0">
              <a:buNone/>
              <a:defRPr sz="1871"/>
            </a:lvl2pPr>
            <a:lvl3pPr marL="1069208" indent="0">
              <a:buNone/>
              <a:defRPr sz="1871"/>
            </a:lvl3pPr>
            <a:lvl4pPr marL="1603812" indent="0">
              <a:buNone/>
              <a:defRPr sz="1871"/>
            </a:lvl4pPr>
            <a:lvl5pPr marL="2138416" indent="0">
              <a:buNone/>
              <a:defRPr sz="1871"/>
            </a:lvl5pPr>
            <a:lvl6pPr marL="2673020" indent="0">
              <a:buNone/>
              <a:defRPr sz="1871"/>
            </a:lvl6pPr>
            <a:lvl7pPr marL="3207624" indent="0">
              <a:buNone/>
              <a:defRPr sz="1871"/>
            </a:lvl7pPr>
            <a:lvl8pPr marL="3742228" indent="0">
              <a:buNone/>
              <a:defRPr sz="1871"/>
            </a:lvl8pPr>
            <a:lvl9pPr marL="4276832" indent="0">
              <a:buNone/>
              <a:defRPr sz="1871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94854" y="10540514"/>
            <a:ext cx="2896885" cy="2226938"/>
          </a:xfrm>
        </p:spPr>
        <p:txBody>
          <a:bodyPr anchor="t">
            <a:normAutofit/>
          </a:bodyPr>
          <a:lstStyle>
            <a:lvl1pPr marL="0" indent="0" algn="ctr">
              <a:buNone/>
              <a:defRPr sz="1637"/>
            </a:lvl1pPr>
            <a:lvl2pPr marL="534604" indent="0">
              <a:buNone/>
              <a:defRPr sz="1403"/>
            </a:lvl2pPr>
            <a:lvl3pPr marL="1069208" indent="0">
              <a:buNone/>
              <a:defRPr sz="1169"/>
            </a:lvl3pPr>
            <a:lvl4pPr marL="1603812" indent="0">
              <a:buNone/>
              <a:defRPr sz="1052"/>
            </a:lvl4pPr>
            <a:lvl5pPr marL="2138416" indent="0">
              <a:buNone/>
              <a:defRPr sz="1052"/>
            </a:lvl5pPr>
            <a:lvl6pPr marL="2673020" indent="0">
              <a:buNone/>
              <a:defRPr sz="1052"/>
            </a:lvl6pPr>
            <a:lvl7pPr marL="3207624" indent="0">
              <a:buNone/>
              <a:defRPr sz="1052"/>
            </a:lvl7pPr>
            <a:lvl8pPr marL="3742228" indent="0">
              <a:buNone/>
              <a:defRPr sz="1052"/>
            </a:lvl8pPr>
            <a:lvl9pPr marL="4276832" indent="0">
              <a:buNone/>
              <a:defRPr sz="105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92210" y="9270071"/>
            <a:ext cx="2894543" cy="127044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572" b="0">
                <a:solidFill>
                  <a:schemeClr val="tx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992210" y="5218563"/>
            <a:ext cx="2898267" cy="3359856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871"/>
            </a:lvl1pPr>
            <a:lvl2pPr marL="534604" indent="0">
              <a:buNone/>
              <a:defRPr sz="1871"/>
            </a:lvl2pPr>
            <a:lvl3pPr marL="1069208" indent="0">
              <a:buNone/>
              <a:defRPr sz="1871"/>
            </a:lvl3pPr>
            <a:lvl4pPr marL="1603812" indent="0">
              <a:buNone/>
              <a:defRPr sz="1871"/>
            </a:lvl4pPr>
            <a:lvl5pPr marL="2138416" indent="0">
              <a:buNone/>
              <a:defRPr sz="1871"/>
            </a:lvl5pPr>
            <a:lvl6pPr marL="2673020" indent="0">
              <a:buNone/>
              <a:defRPr sz="1871"/>
            </a:lvl6pPr>
            <a:lvl7pPr marL="3207624" indent="0">
              <a:buNone/>
              <a:defRPr sz="1871"/>
            </a:lvl7pPr>
            <a:lvl8pPr marL="3742228" indent="0">
              <a:buNone/>
              <a:defRPr sz="1871"/>
            </a:lvl8pPr>
            <a:lvl9pPr marL="4276832" indent="0">
              <a:buNone/>
              <a:defRPr sz="1871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992100" y="10540509"/>
            <a:ext cx="2898377" cy="2226943"/>
          </a:xfrm>
        </p:spPr>
        <p:txBody>
          <a:bodyPr anchor="t">
            <a:normAutofit/>
          </a:bodyPr>
          <a:lstStyle>
            <a:lvl1pPr marL="0" indent="0" algn="ctr">
              <a:buNone/>
              <a:defRPr sz="1637"/>
            </a:lvl1pPr>
            <a:lvl2pPr marL="534604" indent="0">
              <a:buNone/>
              <a:defRPr sz="1403"/>
            </a:lvl2pPr>
            <a:lvl3pPr marL="1069208" indent="0">
              <a:buNone/>
              <a:defRPr sz="1169"/>
            </a:lvl3pPr>
            <a:lvl4pPr marL="1603812" indent="0">
              <a:buNone/>
              <a:defRPr sz="1052"/>
            </a:lvl4pPr>
            <a:lvl5pPr marL="2138416" indent="0">
              <a:buNone/>
              <a:defRPr sz="1052"/>
            </a:lvl5pPr>
            <a:lvl6pPr marL="2673020" indent="0">
              <a:buNone/>
              <a:defRPr sz="1052"/>
            </a:lvl6pPr>
            <a:lvl7pPr marL="3207624" indent="0">
              <a:buNone/>
              <a:defRPr sz="1052"/>
            </a:lvl7pPr>
            <a:lvl8pPr marL="3742228" indent="0">
              <a:buNone/>
              <a:defRPr sz="1052"/>
            </a:lvl8pPr>
            <a:lvl9pPr marL="4276832" indent="0">
              <a:buNone/>
              <a:defRPr sz="105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8780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01338" y="5218567"/>
            <a:ext cx="9089139" cy="754888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99968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1343948"/>
            <a:ext cx="2239148" cy="1142350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01338" y="1343948"/>
            <a:ext cx="6716342" cy="1142350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8017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01336" y="5218564"/>
            <a:ext cx="9088591" cy="75488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4847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37" y="1826678"/>
            <a:ext cx="9078002" cy="6033672"/>
          </a:xfrm>
        </p:spPr>
        <p:txBody>
          <a:bodyPr anchor="b">
            <a:normAutofit/>
          </a:bodyPr>
          <a:lstStyle>
            <a:lvl1pPr>
              <a:defRPr sz="467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337" y="8063341"/>
            <a:ext cx="9078002" cy="3016337"/>
          </a:xfrm>
        </p:spPr>
        <p:txBody>
          <a:bodyPr>
            <a:normAutofit/>
          </a:bodyPr>
          <a:lstStyle>
            <a:lvl1pPr marL="0" indent="0" algn="ctr">
              <a:buNone/>
              <a:defRPr sz="2339">
                <a:solidFill>
                  <a:schemeClr val="bg1">
                    <a:lumMod val="50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7838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01339" y="1363604"/>
            <a:ext cx="9089138" cy="351897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01337" y="5218564"/>
            <a:ext cx="4477746" cy="75488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412730" y="5218564"/>
            <a:ext cx="4477197" cy="75488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814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01339" y="1363604"/>
            <a:ext cx="9089138" cy="351897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276" y="5227216"/>
            <a:ext cx="4273809" cy="1499135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040" b="0">
                <a:solidFill>
                  <a:schemeClr val="tx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801338" y="6726355"/>
            <a:ext cx="4477746" cy="604109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9364" y="5227216"/>
            <a:ext cx="4281113" cy="1499135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040" b="0">
                <a:solidFill>
                  <a:schemeClr val="tx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412731" y="6726355"/>
            <a:ext cx="4477198" cy="604109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3136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382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925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38" y="1343942"/>
            <a:ext cx="3451414" cy="4460521"/>
          </a:xfrm>
        </p:spPr>
        <p:txBody>
          <a:bodyPr anchor="b"/>
          <a:lstStyle>
            <a:lvl1pPr algn="ctr"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453223" y="1343945"/>
            <a:ext cx="5437252" cy="114235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338" y="5804463"/>
            <a:ext cx="3451415" cy="6962988"/>
          </a:xfrm>
        </p:spPr>
        <p:txBody>
          <a:bodyPr/>
          <a:lstStyle>
            <a:lvl1pPr marL="0" indent="0" algn="ctr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4376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39" y="1343942"/>
            <a:ext cx="4828642" cy="4460526"/>
          </a:xfrm>
        </p:spPr>
        <p:txBody>
          <a:bodyPr anchor="b"/>
          <a:lstStyle>
            <a:lvl1pPr algn="ctr"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51348" y="1343944"/>
            <a:ext cx="3514654" cy="11423509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355" y="5804467"/>
            <a:ext cx="4828626" cy="6962985"/>
          </a:xfrm>
        </p:spPr>
        <p:txBody>
          <a:bodyPr/>
          <a:lstStyle>
            <a:lvl1pPr marL="0" indent="0" algn="ctr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1488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691815" cy="151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339" y="1363604"/>
            <a:ext cx="9089138" cy="3518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338" y="5218567"/>
            <a:ext cx="9089139" cy="7548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3893" y="12970446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/>
                </a:solidFill>
              </a:defRPr>
            </a:lvl1pPr>
          </a:lstStyle>
          <a:p>
            <a:fld id="{6A247946-A9D0-4B5D-B788-5055764E1DEC}" type="datetimeFigureOut">
              <a:rPr kumimoji="1" lang="ja-JP" altLang="en-US" smtClean="0"/>
              <a:pPr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338" y="12970446"/>
            <a:ext cx="5851809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0297" y="12970446"/>
            <a:ext cx="670180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/>
                </a:solidFill>
              </a:defRPr>
            </a:lvl1pPr>
          </a:lstStyle>
          <a:p>
            <a:fld id="{51D830CB-1EBC-45D3-BB4B-77F9A35E84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1083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1069208" rtl="0" eaLnBrk="1" latinLnBrk="0" hangingPunct="1">
        <a:lnSpc>
          <a:spcPct val="90000"/>
        </a:lnSpc>
        <a:spcBef>
          <a:spcPct val="0"/>
        </a:spcBef>
        <a:buNone/>
        <a:defRPr kumimoji="1" sz="4209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120000"/>
        </a:lnSpc>
        <a:spcBef>
          <a:spcPts val="1169"/>
        </a:spcBef>
        <a:buClr>
          <a:schemeClr val="tx1"/>
        </a:buClr>
        <a:buFont typeface="Arial" panose="020B0604020202020204" pitchFamily="34" charset="0"/>
        <a:buChar char="•"/>
        <a:defRPr kumimoji="1" sz="233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120000"/>
        </a:lnSpc>
        <a:spcBef>
          <a:spcPts val="585"/>
        </a:spcBef>
        <a:buClr>
          <a:schemeClr val="tx1"/>
        </a:buClr>
        <a:buFont typeface="Arial" panose="020B0604020202020204" pitchFamily="34" charset="0"/>
        <a:buChar char="•"/>
        <a:defRPr kumimoji="1" sz="210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120000"/>
        </a:lnSpc>
        <a:spcBef>
          <a:spcPts val="585"/>
        </a:spcBef>
        <a:buClr>
          <a:schemeClr val="tx1"/>
        </a:buClr>
        <a:buFont typeface="Arial" panose="020B0604020202020204" pitchFamily="34" charset="0"/>
        <a:buChar char="•"/>
        <a:defRPr kumimoji="1" sz="187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120000"/>
        </a:lnSpc>
        <a:spcBef>
          <a:spcPts val="585"/>
        </a:spcBef>
        <a:buClr>
          <a:schemeClr val="tx1"/>
        </a:buClr>
        <a:buFont typeface="Arial" panose="020B0604020202020204" pitchFamily="34" charset="0"/>
        <a:buChar char="•"/>
        <a:defRPr kumimoji="1" sz="163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120000"/>
        </a:lnSpc>
        <a:spcBef>
          <a:spcPts val="585"/>
        </a:spcBef>
        <a:buClr>
          <a:schemeClr val="tx1"/>
        </a:buClr>
        <a:buFont typeface="Arial" panose="020B0604020202020204" pitchFamily="34" charset="0"/>
        <a:buChar char="•"/>
        <a:defRPr kumimoji="1" sz="163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120000"/>
        </a:lnSpc>
        <a:spcBef>
          <a:spcPts val="585"/>
        </a:spcBef>
        <a:buClr>
          <a:schemeClr val="tx1"/>
        </a:buClr>
        <a:buFont typeface="Arial" panose="020B0604020202020204" pitchFamily="34" charset="0"/>
        <a:buChar char="•"/>
        <a:defRPr kumimoji="1" sz="163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120000"/>
        </a:lnSpc>
        <a:spcBef>
          <a:spcPts val="585"/>
        </a:spcBef>
        <a:buClr>
          <a:schemeClr val="tx1"/>
        </a:buClr>
        <a:buFont typeface="Arial" panose="020B0604020202020204" pitchFamily="34" charset="0"/>
        <a:buChar char="•"/>
        <a:defRPr kumimoji="1" sz="163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120000"/>
        </a:lnSpc>
        <a:spcBef>
          <a:spcPts val="585"/>
        </a:spcBef>
        <a:buClr>
          <a:schemeClr val="tx1"/>
        </a:buClr>
        <a:buFont typeface="Arial" panose="020B0604020202020204" pitchFamily="34" charset="0"/>
        <a:buChar char="•"/>
        <a:defRPr kumimoji="1" sz="163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120000"/>
        </a:lnSpc>
        <a:spcBef>
          <a:spcPts val="585"/>
        </a:spcBef>
        <a:buClr>
          <a:schemeClr val="tx1"/>
        </a:buClr>
        <a:buFont typeface="Arial" panose="020B0604020202020204" pitchFamily="34" charset="0"/>
        <a:buChar char="•"/>
        <a:defRPr kumimoji="1" sz="163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4633738"/>
              </p:ext>
            </p:extLst>
          </p:nvPr>
        </p:nvGraphicFramePr>
        <p:xfrm>
          <a:off x="0" y="4251960"/>
          <a:ext cx="10691814" cy="8138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345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45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72383"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20000"/>
                        </a:lnSpc>
                        <a:spcBef>
                          <a:spcPts val="1169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2572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木工チャレンジコンテスト</a:t>
                      </a:r>
                    </a:p>
                    <a:p>
                      <a:r>
                        <a:rPr kumimoji="1" lang="ja-JP" altLang="en-US" dirty="0"/>
                        <a:t>　期日　２０１９．１１．１６（土）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会場　静岡大学教育学部附属浜松中学校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20000"/>
                        </a:lnSpc>
                        <a:spcBef>
                          <a:spcPts val="1169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2572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アイディアロボットコンテスト</a:t>
                      </a:r>
                      <a:endParaRPr kumimoji="1" lang="en-US" altLang="ja-JP" sz="2572" b="1" i="0" u="none" strike="noStrike" kern="1200" cap="all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l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10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期日　２０１９．１１．１６（土）</a:t>
                      </a:r>
                    </a:p>
                    <a:p>
                      <a:r>
                        <a:rPr kumimoji="1" lang="ja-JP" altLang="en-US" dirty="0"/>
                        <a:t>　会場　静岡科学館</a:t>
                      </a:r>
                      <a:r>
                        <a:rPr kumimoji="1" lang="ja-JP" altLang="en-US" dirty="0" err="1"/>
                        <a:t>る</a:t>
                      </a:r>
                      <a:r>
                        <a:rPr kumimoji="1" lang="ja-JP" altLang="en-US" dirty="0"/>
                        <a:t>・く・る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5777"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20000"/>
                        </a:lnSpc>
                        <a:spcBef>
                          <a:spcPts val="1169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2572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アイディアバッグコンテスト</a:t>
                      </a:r>
                      <a:endParaRPr kumimoji="1" lang="en-US" altLang="ja-JP" sz="2572" b="1" i="0" u="none" strike="noStrike" kern="1200" cap="all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l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10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作品審査のコンテスト</a:t>
                      </a:r>
                    </a:p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20000"/>
                        </a:lnSpc>
                        <a:spcBef>
                          <a:spcPts val="1169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2572" b="1" i="0" u="none" strike="noStrike" kern="1200" cap="all" spc="0" normalizeH="0" baseline="0" noProof="0" dirty="0" err="1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おべん</a:t>
                      </a:r>
                      <a:r>
                        <a:rPr kumimoji="1" lang="ja-JP" altLang="en-US" sz="2572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とうコンクール</a:t>
                      </a:r>
                      <a:endParaRPr kumimoji="1" lang="en-US" altLang="ja-JP" sz="2572" b="1" i="0" u="none" strike="noStrike" kern="1200" cap="all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l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10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期日　２０１９．１１．１６（土）</a:t>
                      </a:r>
                      <a:endParaRPr kumimoji="1" lang="en-US" altLang="ja-JP" sz="2105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10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会場　静岡市立城内中学校</a:t>
                      </a:r>
                    </a:p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3575" y="9586446"/>
            <a:ext cx="4668500" cy="262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3575" y="5549345"/>
            <a:ext cx="4668500" cy="262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" y="1527875"/>
            <a:ext cx="11220449" cy="2730189"/>
          </a:xfrm>
        </p:spPr>
        <p:txBody>
          <a:bodyPr>
            <a:normAutofit/>
          </a:bodyPr>
          <a:lstStyle/>
          <a:p>
            <a:r>
              <a:rPr kumimoji="1" lang="ja-JP" altLang="en-US" sz="7200" b="1" cap="none" dirty="0">
                <a:ln w="762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静岡県中学生</a:t>
            </a:r>
            <a:r>
              <a:rPr kumimoji="1" lang="en-US" altLang="ja-JP" sz="7200" b="1" cap="none" dirty="0">
                <a:ln w="762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7200" b="1" cap="none" dirty="0">
                <a:ln w="762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7200" b="1" cap="none" dirty="0">
                <a:ln w="762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創造ものづくり教育フェア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441" y="9548271"/>
            <a:ext cx="4668500" cy="262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95744" y="13623547"/>
            <a:ext cx="10567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各部門問い合わせ先</a:t>
            </a:r>
            <a:r>
              <a:rPr kumimoji="1" lang="ja-JP" altLang="en-US" b="1" dirty="0"/>
              <a:t>：　木工チャレンジ　　部門　 浜松市立雄踏中学校　　　 松本和之　</a:t>
            </a:r>
            <a:r>
              <a:rPr kumimoji="1" lang="en-US" altLang="ja-JP" b="1" dirty="0"/>
              <a:t>(054-592-1107)</a:t>
            </a:r>
          </a:p>
          <a:p>
            <a:r>
              <a:rPr kumimoji="1" lang="ja-JP" altLang="en-US" b="1" dirty="0"/>
              <a:t>　　　　　　　　　　　　　　　 アイディアロボット部門　　熱海市立熱海中学校　　　杉山伊織  </a:t>
            </a:r>
            <a:r>
              <a:rPr kumimoji="1" lang="en-US" altLang="ja-JP" b="1" dirty="0"/>
              <a:t>(0557-81-0557)</a:t>
            </a:r>
          </a:p>
          <a:p>
            <a:r>
              <a:rPr kumimoji="1" lang="ja-JP" altLang="en-US" b="1" dirty="0"/>
              <a:t>　　　　　　　　　　　　　　　アイディアバッグ　部門　　学校組合立御前崎中学校 中野夏芽  </a:t>
            </a:r>
            <a:r>
              <a:rPr kumimoji="1" lang="en-US" altLang="ja-JP" b="1" dirty="0"/>
              <a:t>(0548-58-0224)</a:t>
            </a:r>
          </a:p>
          <a:p>
            <a:r>
              <a:rPr kumimoji="1" lang="ja-JP" altLang="en-US" b="1" dirty="0"/>
              <a:t>　　　　　　　　　　　　　　　おべんとう　　　　　部門　　静岡市立美和中学校　　　</a:t>
            </a:r>
            <a:r>
              <a:rPr lang="ja-JP" altLang="en-US" b="1" dirty="0"/>
              <a:t>寺嶋美香　</a:t>
            </a:r>
            <a:r>
              <a:rPr lang="en-US" altLang="ja-JP" b="1"/>
              <a:t>(054-296-0009</a:t>
            </a:r>
            <a:r>
              <a:rPr lang="en-US" altLang="ja-JP" b="1" dirty="0"/>
              <a:t>)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131" y="5536590"/>
            <a:ext cx="3977314" cy="265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764068" y="12518777"/>
            <a:ext cx="9163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ロボットと</a:t>
            </a:r>
            <a:r>
              <a:rPr lang="ja-JP" altLang="en-US" sz="2000" b="1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おべん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とうはチームで参加、木工とバッグは個人で参加できます。</a:t>
            </a: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昨年までの要項は、静岡県教育研究会 技術・家庭科教育研究部</a:t>
            </a: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2000" b="1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HP【http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://ajgika.ne.jp/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2000" b="1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shizuoka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/】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に掲載されています。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 rot="684784">
            <a:off x="5139252" y="649057"/>
            <a:ext cx="5446707" cy="132470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6600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みんなでものづくりを</a:t>
            </a:r>
            <a:endParaRPr lang="en-US" altLang="ja-JP" sz="4000" b="1" dirty="0">
              <a:ln w="6600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4000" b="1" dirty="0">
                <a:ln w="6600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楽しみましょう！！</a:t>
            </a:r>
            <a:endParaRPr lang="en-US" altLang="ja-JP" sz="4000" b="1" dirty="0">
              <a:ln w="6600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23790"/>
      </p:ext>
    </p:extLst>
  </p:cSld>
  <p:clrMapOvr>
    <a:masterClrMapping/>
  </p:clrMapOvr>
</p:sld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しず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しずく</Template>
  <TotalTime>79</TotalTime>
  <Words>63</Words>
  <Application>Microsoft Office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しずく</vt:lpstr>
      <vt:lpstr>静岡県中学生 創造ものづくり教育フェア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創造ものづくり教育フェア</dc:title>
  <dc:creator>教師</dc:creator>
  <cp:lastModifiedBy>minakuchi daizou</cp:lastModifiedBy>
  <cp:revision>19</cp:revision>
  <cp:lastPrinted>2019-01-09T01:12:38Z</cp:lastPrinted>
  <dcterms:created xsi:type="dcterms:W3CDTF">2019-01-08T05:42:01Z</dcterms:created>
  <dcterms:modified xsi:type="dcterms:W3CDTF">2019-08-28T02:28:50Z</dcterms:modified>
</cp:coreProperties>
</file>